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13" r:id="rId8"/>
    <p:sldId id="262" r:id="rId9"/>
    <p:sldId id="264" r:id="rId10"/>
    <p:sldId id="289" r:id="rId11"/>
    <p:sldId id="290" r:id="rId12"/>
    <p:sldId id="291" r:id="rId13"/>
    <p:sldId id="292" r:id="rId14"/>
    <p:sldId id="293" r:id="rId15"/>
    <p:sldId id="294" r:id="rId16"/>
    <p:sldId id="317" r:id="rId17"/>
    <p:sldId id="319" r:id="rId18"/>
    <p:sldId id="318" r:id="rId19"/>
    <p:sldId id="296" r:id="rId20"/>
    <p:sldId id="297" r:id="rId21"/>
    <p:sldId id="298" r:id="rId22"/>
    <p:sldId id="299" r:id="rId23"/>
    <p:sldId id="300" r:id="rId24"/>
    <p:sldId id="301" r:id="rId25"/>
    <p:sldId id="307" r:id="rId26"/>
    <p:sldId id="302" r:id="rId27"/>
    <p:sldId id="303" r:id="rId28"/>
    <p:sldId id="304" r:id="rId29"/>
    <p:sldId id="305" r:id="rId30"/>
    <p:sldId id="312" r:id="rId31"/>
    <p:sldId id="306" r:id="rId32"/>
    <p:sldId id="308" r:id="rId33"/>
    <p:sldId id="309" r:id="rId34"/>
    <p:sldId id="310" r:id="rId35"/>
    <p:sldId id="311" r:id="rId36"/>
    <p:sldId id="314" r:id="rId37"/>
    <p:sldId id="315" r:id="rId38"/>
    <p:sldId id="316" r:id="rId39"/>
    <p:sldId id="28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7/23/2021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E31B-F1F5-4D87-86D8-CEE879A4E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TEAM-9 :</a:t>
            </a:r>
            <a:br>
              <a:rPr lang="en-IN" dirty="0"/>
            </a:br>
            <a:r>
              <a:rPr lang="en-IN" dirty="0"/>
              <a:t>SYLLABUS PREPARATION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F6DF3-C26F-448D-8364-BE73744FD8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Ost </a:t>
            </a:r>
            <a:r>
              <a:rPr lang="en-IN" dirty="0" err="1"/>
              <a:t>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4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3198F-B312-48E2-95EC-D17817E5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0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3151C-E143-4C38-982D-55ACBC31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9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C8D36-EC16-4B19-B4E8-CC24FA29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B3C94-5C87-41C1-B726-B33A1369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1D5F1-E368-4C3E-BF3E-AA693B014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5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24EFF-B86E-419A-A3D9-8860B4872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6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58691-EC45-4E79-A821-B6BF31BC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93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1712A-B04D-42A9-8404-76F8CC60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33EB5-7AC4-438A-9E8E-5F5DB112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7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9FB3F-37E9-460E-942C-0B19C061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8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7F9B-18A7-4865-BFA9-2D6251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B8DB7-F5AD-4C23-B37F-131798CC2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195960"/>
            <a:ext cx="8825659" cy="3356499"/>
          </a:xfrm>
        </p:spPr>
        <p:txBody>
          <a:bodyPr>
            <a:normAutofit/>
          </a:bodyPr>
          <a:lstStyle/>
          <a:p>
            <a:pPr lvl="5"/>
            <a:r>
              <a:rPr lang="en-IN" sz="1600" b="1" dirty="0"/>
              <a:t>R.NAGASAI </a:t>
            </a:r>
            <a:r>
              <a:rPr lang="en-IN" sz="1600" dirty="0"/>
              <a:t>    </a:t>
            </a:r>
            <a:r>
              <a:rPr lang="en-IN" sz="1600" b="1" dirty="0"/>
              <a:t>     </a:t>
            </a:r>
            <a:r>
              <a:rPr lang="en-IN" sz="1600" dirty="0"/>
              <a:t>       318126510104</a:t>
            </a:r>
          </a:p>
          <a:p>
            <a:pPr lvl="5"/>
            <a:r>
              <a:rPr lang="en-IN" sz="1600" b="1" dirty="0"/>
              <a:t>K.SAMPATH		        </a:t>
            </a:r>
            <a:r>
              <a:rPr lang="en-IN" sz="1600" dirty="0"/>
              <a:t>318126510106</a:t>
            </a:r>
          </a:p>
          <a:p>
            <a:pPr lvl="5"/>
            <a:r>
              <a:rPr lang="en-IN" sz="1600" b="1" dirty="0"/>
              <a:t>Y.HANISH                    </a:t>
            </a:r>
            <a:r>
              <a:rPr lang="en-IN" sz="1600" dirty="0"/>
              <a:t>318126510112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20758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68307-F3B4-4B54-B711-2EB3807CD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6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829E2-3E75-44F1-86C8-D9EFFE75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A14637-8DD1-45E3-BEC4-1B74AC29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64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A2838-5040-4CDF-A421-5C2A7A82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2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3E2EB-D76A-4506-B2D5-183BFCFC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8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D37AF-8BDC-4071-9F9B-F61D4C0B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98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A108B-6974-4686-B79D-CDC6DB47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07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36C69-AFDA-4037-B7BD-B32FBDFF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59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5FF9-A4DF-4A0C-A9AD-C0BF0D2E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9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DF13D-92A9-46EC-B0FF-CA12387C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5C5A-2352-4DE0-B5FB-C5FEBAE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DEE0-902F-42A2-9E05-5FFDB1F6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96" y="2763298"/>
            <a:ext cx="11248008" cy="3416300"/>
          </a:xfrm>
        </p:spPr>
        <p:txBody>
          <a:bodyPr/>
          <a:lstStyle/>
          <a:p>
            <a:pPr algn="just"/>
            <a:r>
              <a:rPr lang="en-IN" dirty="0"/>
              <a:t>Th</a:t>
            </a:r>
            <a:r>
              <a:rPr lang="en-IN" sz="1600" dirty="0"/>
              <a:t>e</a:t>
            </a:r>
            <a:r>
              <a:rPr lang="en-IN" dirty="0"/>
              <a:t> Purpose of the Syllabus Preparation Management is to automate the process of maintaining the syllabus preparation </a:t>
            </a:r>
            <a:r>
              <a:rPr lang="en-IN" dirty="0" err="1"/>
              <a:t>process,from</a:t>
            </a:r>
            <a:r>
              <a:rPr lang="en-IN" dirty="0"/>
              <a:t> the start to the </a:t>
            </a:r>
            <a:r>
              <a:rPr lang="en-IN" dirty="0" err="1"/>
              <a:t>end,to</a:t>
            </a:r>
            <a:r>
              <a:rPr lang="en-IN" dirty="0"/>
              <a:t> some extent</a:t>
            </a:r>
          </a:p>
          <a:p>
            <a:pPr algn="just"/>
            <a:r>
              <a:rPr lang="en-IN" dirty="0"/>
              <a:t>Our project solely concentrates on the faculty Of CSE </a:t>
            </a:r>
            <a:r>
              <a:rPr lang="en-IN" dirty="0" err="1"/>
              <a:t>Department,ANITS</a:t>
            </a:r>
            <a:endParaRPr lang="en-IN" dirty="0"/>
          </a:p>
          <a:p>
            <a:pPr algn="just"/>
            <a:r>
              <a:rPr lang="en-IN" dirty="0"/>
              <a:t>There has been a practice of doing the syllabus preparation manually by the Syllabus </a:t>
            </a:r>
            <a:r>
              <a:rPr lang="en-IN" dirty="0" err="1"/>
              <a:t>Coordinator,who</a:t>
            </a:r>
            <a:r>
              <a:rPr lang="en-IN" dirty="0"/>
              <a:t> manages the interactions between preparators and collecting reviews from </a:t>
            </a:r>
            <a:r>
              <a:rPr lang="en-IN" dirty="0" err="1"/>
              <a:t>reviewers.We</a:t>
            </a:r>
            <a:r>
              <a:rPr lang="en-IN" dirty="0"/>
              <a:t> had an idea to automate this process online by using the Syllabus Preparation Management System as a part of our OST mini lab project</a:t>
            </a:r>
          </a:p>
          <a:p>
            <a:pPr algn="just"/>
            <a:r>
              <a:rPr lang="en-IN" dirty="0"/>
              <a:t>With the help of our </a:t>
            </a:r>
            <a:r>
              <a:rPr lang="en-IN" dirty="0" err="1"/>
              <a:t>project,it</a:t>
            </a:r>
            <a:r>
              <a:rPr lang="en-IN" dirty="0"/>
              <a:t> will be easier to manage two or more syllabus preparation at the same time without much burden on Syllabus Coordinator</a:t>
            </a:r>
          </a:p>
        </p:txBody>
      </p:sp>
    </p:spTree>
    <p:extLst>
      <p:ext uri="{BB962C8B-B14F-4D97-AF65-F5344CB8AC3E}">
        <p14:creationId xmlns:p14="http://schemas.microsoft.com/office/powerpoint/2010/main" val="5186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B83A-3634-46FE-9589-6805BBE81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DATABASE AND 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5F434-8BCF-4A4A-8AB7-1AF0C6834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1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133F0-E09F-4629-9474-72A3D45E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F92BE-716C-4913-A6F2-D8A9079DB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BC880-E7A6-4F2F-A013-6B632AA4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5FCA8-8A91-4CCF-A3A1-BF65E9C2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F5CBF-6674-4E22-80B5-D290753B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B3E7A-616C-4D62-8BA0-F3A27DCD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2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E0010-1589-4D6A-8A56-E391BB2F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EDAB0-0068-49A8-AF80-D0988634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8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46FA-1E59-477E-A318-769D55546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1EC3F-8AEA-4E05-8FD2-C98F680B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435" y="3118405"/>
            <a:ext cx="11239130" cy="3416300"/>
          </a:xfrm>
        </p:spPr>
        <p:txBody>
          <a:bodyPr/>
          <a:lstStyle/>
          <a:p>
            <a:pPr algn="just"/>
            <a:r>
              <a:rPr lang="en-IN" dirty="0"/>
              <a:t>The proposed system of Online Syllabus preparation Management System offers all functionalities for the effective syllabus </a:t>
            </a:r>
            <a:r>
              <a:rPr lang="en-IN" dirty="0" err="1"/>
              <a:t>Preparation.It</a:t>
            </a:r>
            <a:r>
              <a:rPr lang="en-IN" dirty="0"/>
              <a:t> reduces the tedious work of managing syllabus preparation of Syllabus </a:t>
            </a:r>
            <a:r>
              <a:rPr lang="en-IN" dirty="0" err="1"/>
              <a:t>Coordinator.It</a:t>
            </a:r>
            <a:r>
              <a:rPr lang="en-IN" dirty="0"/>
              <a:t> is highly effective to monitor two or more syllabus preparations in parallel.</a:t>
            </a:r>
          </a:p>
        </p:txBody>
      </p:sp>
    </p:spTree>
    <p:extLst>
      <p:ext uri="{BB962C8B-B14F-4D97-AF65-F5344CB8AC3E}">
        <p14:creationId xmlns:p14="http://schemas.microsoft.com/office/powerpoint/2010/main" val="8242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B920E-6849-4174-B107-185D5BD1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0C9B-343A-4A16-B8B8-B6BF6EBC6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8" y="2683399"/>
            <a:ext cx="11292395" cy="3416300"/>
          </a:xfrm>
        </p:spPr>
        <p:txBody>
          <a:bodyPr/>
          <a:lstStyle/>
          <a:p>
            <a:pPr algn="just"/>
            <a:r>
              <a:rPr lang="en-IN" dirty="0"/>
              <a:t>Syllabus Preparation Management System is designed to automate the process of syllabus preparation to some extent and to simplify the tedious task of managing the processes of 2 or more syllabus preparations at the same time</a:t>
            </a:r>
          </a:p>
          <a:p>
            <a:pPr algn="just"/>
            <a:r>
              <a:rPr lang="en-IN" dirty="0"/>
              <a:t>The admin(Syllabus Coordinator) simply needs to give necessary information of concerned subject at the start and the process will be automated from </a:t>
            </a:r>
            <a:r>
              <a:rPr lang="en-IN" dirty="0" err="1"/>
              <a:t>there,to</a:t>
            </a:r>
            <a:r>
              <a:rPr lang="en-IN" dirty="0"/>
              <a:t> the completion of the </a:t>
            </a:r>
            <a:r>
              <a:rPr lang="en-IN" dirty="0" err="1"/>
              <a:t>preparation,by</a:t>
            </a:r>
            <a:r>
              <a:rPr lang="en-IN" dirty="0"/>
              <a:t> our system.</a:t>
            </a:r>
          </a:p>
          <a:p>
            <a:pPr algn="just"/>
            <a:r>
              <a:rPr lang="en-IN" dirty="0"/>
              <a:t>The admin can check the status of the various processes and keep track of them</a:t>
            </a:r>
          </a:p>
          <a:p>
            <a:pPr algn="just"/>
            <a:r>
              <a:rPr lang="en-IN" dirty="0"/>
              <a:t>By the use of this system it is possible for multitasking various syllabus preparations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288005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C08B-587F-4BEC-9E02-FFA5E7B9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503B-77C3-4BAE-8987-E0ABCCA46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603500"/>
            <a:ext cx="11194742" cy="34163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At start the database coordinator of the CSE department creates accounts for each and every faculty of CSE in the database of the system and makes the Syllabus Coordinator as admin</a:t>
            </a:r>
          </a:p>
          <a:p>
            <a:pPr algn="just"/>
            <a:r>
              <a:rPr lang="en-IN" dirty="0"/>
              <a:t>There are two kinds of logins for the system but they share the same login </a:t>
            </a:r>
            <a:r>
              <a:rPr lang="en-IN" dirty="0" err="1"/>
              <a:t>page.They</a:t>
            </a:r>
            <a:r>
              <a:rPr lang="en-IN" dirty="0"/>
              <a:t> are:</a:t>
            </a:r>
          </a:p>
          <a:p>
            <a:pPr lvl="1" algn="just"/>
            <a:r>
              <a:rPr lang="en-IN" b="1" dirty="0"/>
              <a:t>Admin Login :  </a:t>
            </a:r>
            <a:r>
              <a:rPr lang="en-IN" dirty="0"/>
              <a:t>For</a:t>
            </a:r>
            <a:r>
              <a:rPr lang="en-IN" b="1" dirty="0"/>
              <a:t> </a:t>
            </a:r>
            <a:r>
              <a:rPr lang="en-IN" dirty="0"/>
              <a:t>The Admin or the Syllabus coordinator</a:t>
            </a:r>
          </a:p>
          <a:p>
            <a:pPr lvl="1" algn="just"/>
            <a:r>
              <a:rPr lang="en-IN" b="1" dirty="0"/>
              <a:t>Faculty Login :  </a:t>
            </a:r>
            <a:r>
              <a:rPr lang="en-IN" dirty="0"/>
              <a:t>For the Rest of the CSE Faculty</a:t>
            </a:r>
          </a:p>
          <a:p>
            <a:pPr algn="just"/>
            <a:r>
              <a:rPr lang="en-IN" dirty="0"/>
              <a:t>In the case if any member forgets their password they can get their password by mail using Forgot Password</a:t>
            </a:r>
          </a:p>
          <a:p>
            <a:pPr algn="just"/>
            <a:r>
              <a:rPr lang="en-IN" dirty="0"/>
              <a:t>At the </a:t>
            </a:r>
            <a:r>
              <a:rPr lang="en-IN" dirty="0" err="1"/>
              <a:t>starting,the</a:t>
            </a:r>
            <a:r>
              <a:rPr lang="en-IN" dirty="0"/>
              <a:t> admin starts the syllabus preparation by giving necessary details of the Subject Like </a:t>
            </a:r>
            <a:r>
              <a:rPr lang="en-IN" dirty="0" err="1"/>
              <a:t>Regulation,Semester,Name</a:t>
            </a:r>
            <a:r>
              <a:rPr lang="en-IN" dirty="0"/>
              <a:t> with proposed faculty names as preparators and Reviewers</a:t>
            </a:r>
          </a:p>
          <a:p>
            <a:pPr algn="just"/>
            <a:r>
              <a:rPr lang="en-IN" dirty="0"/>
              <a:t>The system then generates a subject code for the subject and alerts the preparators by mail and sending Subject Code</a:t>
            </a:r>
          </a:p>
        </p:txBody>
      </p:sp>
    </p:spTree>
    <p:extLst>
      <p:ext uri="{BB962C8B-B14F-4D97-AF65-F5344CB8AC3E}">
        <p14:creationId xmlns:p14="http://schemas.microsoft.com/office/powerpoint/2010/main" val="310184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2530-F5F8-47B8-B753-EB6FA7B1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C9EE4-F5EF-4A37-A03D-44178B7E6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50" y="2603500"/>
            <a:ext cx="11239130" cy="34163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/>
              <a:t>Then the three preparators can prepare syllabus together in offline and make it as </a:t>
            </a:r>
            <a:r>
              <a:rPr lang="en-IN" dirty="0" err="1"/>
              <a:t>pdf.After</a:t>
            </a:r>
            <a:r>
              <a:rPr lang="en-IN" dirty="0"/>
              <a:t> </a:t>
            </a:r>
            <a:r>
              <a:rPr lang="en-IN" dirty="0" err="1"/>
              <a:t>this,any</a:t>
            </a:r>
            <a:r>
              <a:rPr lang="en-IN" dirty="0"/>
              <a:t> one of them can login to system with their credentials and upload the pdf</a:t>
            </a:r>
          </a:p>
          <a:p>
            <a:pPr algn="just"/>
            <a:r>
              <a:rPr lang="en-IN" dirty="0"/>
              <a:t>After they upload the </a:t>
            </a:r>
            <a:r>
              <a:rPr lang="en-IN" dirty="0" err="1"/>
              <a:t>pdf,the</a:t>
            </a:r>
            <a:r>
              <a:rPr lang="en-IN" dirty="0"/>
              <a:t> system immediately alerts the reviewers by sending a mail with the subject code and uploaded pdf as a attachment</a:t>
            </a:r>
          </a:p>
          <a:p>
            <a:pPr algn="just"/>
            <a:r>
              <a:rPr lang="en-IN" dirty="0"/>
              <a:t>The reviewers browse through the </a:t>
            </a:r>
            <a:r>
              <a:rPr lang="en-IN" dirty="0" err="1"/>
              <a:t>pdf.They,then,login</a:t>
            </a:r>
            <a:r>
              <a:rPr lang="en-IN" dirty="0"/>
              <a:t> to the system and give their reviews about the syllabus pdf</a:t>
            </a:r>
          </a:p>
          <a:p>
            <a:pPr algn="just"/>
            <a:r>
              <a:rPr lang="en-IN" dirty="0" err="1"/>
              <a:t>Then,automatically</a:t>
            </a:r>
            <a:r>
              <a:rPr lang="en-IN" dirty="0"/>
              <a:t> after all reviews are </a:t>
            </a:r>
            <a:r>
              <a:rPr lang="en-IN" dirty="0" err="1"/>
              <a:t>given,the</a:t>
            </a:r>
            <a:r>
              <a:rPr lang="en-IN" dirty="0"/>
              <a:t> preparators will again be alerted by mail that reviews were given and check them in the website.</a:t>
            </a:r>
          </a:p>
          <a:p>
            <a:pPr algn="just"/>
            <a:r>
              <a:rPr lang="en-IN" dirty="0"/>
              <a:t>After checking the reviews and modifying the syllabus </a:t>
            </a:r>
            <a:r>
              <a:rPr lang="en-IN" dirty="0" err="1"/>
              <a:t>pdf,if</a:t>
            </a:r>
            <a:r>
              <a:rPr lang="en-IN" dirty="0"/>
              <a:t> </a:t>
            </a:r>
            <a:r>
              <a:rPr lang="en-IN" dirty="0" err="1"/>
              <a:t>necessary,the</a:t>
            </a:r>
            <a:r>
              <a:rPr lang="en-IN" dirty="0"/>
              <a:t> preparators will upload the final second </a:t>
            </a:r>
            <a:r>
              <a:rPr lang="en-IN" dirty="0" err="1"/>
              <a:t>pdf.Admin</a:t>
            </a:r>
            <a:r>
              <a:rPr lang="en-IN" dirty="0"/>
              <a:t> will be notified that final syllabus pdf has been uploaded and will be sent an pdf attachment by </a:t>
            </a:r>
            <a:r>
              <a:rPr lang="en-IN" dirty="0" err="1"/>
              <a:t>mail.Then</a:t>
            </a:r>
            <a:r>
              <a:rPr lang="en-IN" dirty="0"/>
              <a:t>, Admin will check it and end the syllabus if okay.</a:t>
            </a:r>
          </a:p>
          <a:p>
            <a:pPr algn="just"/>
            <a:r>
              <a:rPr lang="en-IN" dirty="0"/>
              <a:t>Admin can check the progress of preparation and can see completed syllabus in Archives</a:t>
            </a:r>
          </a:p>
        </p:txBody>
      </p:sp>
    </p:spTree>
    <p:extLst>
      <p:ext uri="{BB962C8B-B14F-4D97-AF65-F5344CB8AC3E}">
        <p14:creationId xmlns:p14="http://schemas.microsoft.com/office/powerpoint/2010/main" val="184912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0C7C-DA82-47B9-B33F-F1A67E5B10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WEBPAGES SCREENSHOTS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50032-7EF9-4594-90B3-D3641AF4B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60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E7E7A-CC00-471F-BEE6-47A9455E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44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E8D9B-9129-437C-90D2-DEF0BD8C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64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673</TotalTime>
  <Words>629</Words>
  <Application>Microsoft Office PowerPoint</Application>
  <PresentationFormat>Widescreen</PresentationFormat>
  <Paragraphs>35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 3</vt:lpstr>
      <vt:lpstr>Ion Boardroom</vt:lpstr>
      <vt:lpstr>TEAM-9 : SYLLABUS PREPARATION MANAGEMENT SYSTEM</vt:lpstr>
      <vt:lpstr>TEAM MEMBERS</vt:lpstr>
      <vt:lpstr>ABSTRACT</vt:lpstr>
      <vt:lpstr>INTRODUCTION</vt:lpstr>
      <vt:lpstr>WORKING</vt:lpstr>
      <vt:lpstr>WORKING</vt:lpstr>
      <vt:lpstr>WEBPAGES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TEAM-9 : SYLLABUS PREPARATION MANAGEMENT SYSTEM</dc:title>
  <dc:creator>nagasairepalle@gmail.com</dc:creator>
  <cp:lastModifiedBy>nagasairepalle@gmail.com</cp:lastModifiedBy>
  <cp:revision>34</cp:revision>
  <dcterms:created xsi:type="dcterms:W3CDTF">2021-06-04T09:36:12Z</dcterms:created>
  <dcterms:modified xsi:type="dcterms:W3CDTF">2021-07-23T08:33:42Z</dcterms:modified>
</cp:coreProperties>
</file>